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notesMasterIdLst>
    <p:notesMasterId r:id="rId70"/>
  </p:notesMasterIdLst>
  <p:sldIdLst>
    <p:sldId id="270" r:id="rId2"/>
    <p:sldId id="257" r:id="rId3"/>
    <p:sldId id="271" r:id="rId4"/>
    <p:sldId id="272" r:id="rId5"/>
    <p:sldId id="273" r:id="rId6"/>
    <p:sldId id="274" r:id="rId7"/>
    <p:sldId id="275" r:id="rId8"/>
    <p:sldId id="278" r:id="rId9"/>
    <p:sldId id="277" r:id="rId10"/>
    <p:sldId id="279" r:id="rId11"/>
    <p:sldId id="280" r:id="rId12"/>
    <p:sldId id="281" r:id="rId13"/>
    <p:sldId id="282" r:id="rId14"/>
    <p:sldId id="283" r:id="rId15"/>
    <p:sldId id="276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6" r:id="rId28"/>
    <p:sldId id="297" r:id="rId29"/>
    <p:sldId id="295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3" r:id="rId64"/>
    <p:sldId id="334" r:id="rId65"/>
    <p:sldId id="335" r:id="rId66"/>
    <p:sldId id="336" r:id="rId67"/>
    <p:sldId id="337" r:id="rId68"/>
    <p:sldId id="338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3634" autoAdjust="0"/>
  </p:normalViewPr>
  <p:slideViewPr>
    <p:cSldViewPr snapToGrid="0">
      <p:cViewPr varScale="1">
        <p:scale>
          <a:sx n="96" d="100"/>
          <a:sy n="96" d="100"/>
        </p:scale>
        <p:origin x="5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4C28D-CB48-4D3E-BAB4-DBF2D1751DC9}" type="datetimeFigureOut">
              <a:rPr lang="en-PK" smtClean="0"/>
              <a:t>11/01/2023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A70F3-DBD4-4AD6-B183-71DA7799296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16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46214-9B05-41F3-AF90-C1754DD847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2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70F3-DBD4-4AD6-B183-71DA77992966}" type="slidenum">
              <a:rPr lang="en-PK" smtClean="0"/>
              <a:t>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4446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A70F3-DBD4-4AD6-B183-71DA77992966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4820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7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COMSATS University Islamabad, Abbottabad Campus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A359-2702-42F6-B8CF-17266FAFE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7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1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9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1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0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7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9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4686300" y="2459832"/>
            <a:ext cx="605790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SRE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5733" y="3161281"/>
            <a:ext cx="5083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6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Requirements Elicitation Process</a:t>
            </a:r>
          </a:p>
        </p:txBody>
      </p:sp>
      <p:sp>
        <p:nvSpPr>
          <p:cNvPr id="2054" name="TextBox 40"/>
          <p:cNvSpPr txBox="1">
            <a:spLocks noChangeArrowheads="1"/>
          </p:cNvSpPr>
          <p:nvPr/>
        </p:nvSpPr>
        <p:spPr bwMode="auto">
          <a:xfrm>
            <a:off x="1066800" y="1277144"/>
            <a:ext cx="723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</a:rPr>
              <a:t>Department of Computer Science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81100" y="1199939"/>
            <a:ext cx="9829800" cy="0"/>
          </a:xfrm>
          <a:prstGeom prst="line">
            <a:avLst/>
          </a:prstGeom>
          <a:ln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62200" y="76200"/>
            <a:ext cx="7162800" cy="92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Georgia" pitchFamily="18" charset="0"/>
                <a:cs typeface="Arial" pitchFamily="34" charset="0"/>
              </a:rPr>
              <a:t>CUI Abbottabad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76" y="6221984"/>
            <a:ext cx="6327648" cy="365125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/>
              </a:rPr>
              <a:t>COMSATS University Islamabad, Abbottabad Campus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"/>
            <a:ext cx="1230086" cy="10795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1778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32FBB-CA1E-2E35-8CF4-50FF2575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075" y="1990808"/>
            <a:ext cx="8038358" cy="26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68AAA-7ABF-0320-4890-1893BAD3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11" y="1862305"/>
            <a:ext cx="8040076" cy="28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E6D1D-6A25-0769-5846-6CE71B8C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36" y="2143096"/>
            <a:ext cx="6710427" cy="23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2E1A4-E1B0-3B9F-AD4A-A17A1F4C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20" y="2299619"/>
            <a:ext cx="7603843" cy="27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6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621-7125-2A7F-F45A-EC110A77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581" y="1819656"/>
            <a:ext cx="10058400" cy="1609344"/>
          </a:xfrm>
        </p:spPr>
        <p:txBody>
          <a:bodyPr/>
          <a:lstStyle/>
          <a:p>
            <a:r>
              <a:rPr lang="en-US" dirty="0"/>
              <a:t>Guidelines for workshop:</a:t>
            </a:r>
          </a:p>
        </p:txBody>
      </p:sp>
    </p:spTree>
    <p:extLst>
      <p:ext uri="{BB962C8B-B14F-4D97-AF65-F5344CB8AC3E}">
        <p14:creationId xmlns:p14="http://schemas.microsoft.com/office/powerpoint/2010/main" val="166343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E608-FA12-65A7-44EB-548D6E56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70" y="1413627"/>
            <a:ext cx="6603667" cy="41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863E3-7D9D-74C7-AC8B-F9727385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494" y="1911376"/>
            <a:ext cx="7156412" cy="26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E4511-1EDE-3781-C3A0-78A113BF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06" y="1816769"/>
            <a:ext cx="8236063" cy="31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7FB01-47A8-3C25-F68D-7DA3B806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10" y="2075697"/>
            <a:ext cx="7208831" cy="28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60588-2E33-5EDD-2D57-C13CB17E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05" y="1642115"/>
            <a:ext cx="8598115" cy="28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D7CC-41CE-4ED1-A998-9DBB8DC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AF1E-822A-4771-B555-D8402AE3F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07D63D-CE06-CCE2-C6F7-55F939DAC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75" y="3613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B9234-B5C4-9A3B-CA7B-6E9B0EC252AA}"/>
              </a:ext>
            </a:extLst>
          </p:cNvPr>
          <p:cNvSpPr txBox="1"/>
          <p:nvPr/>
        </p:nvSpPr>
        <p:spPr>
          <a:xfrm>
            <a:off x="1139764" y="1950543"/>
            <a:ext cx="8729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Requirements Elicitation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6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2F9FF-A24C-4E1A-93D1-81F548A5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24" y="2313906"/>
            <a:ext cx="8394829" cy="22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1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F79C8-06F9-E276-03DD-D32D46CC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29" y="2305245"/>
            <a:ext cx="7074624" cy="28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8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DF36E-7EFE-15EE-C562-33428722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62" y="2238123"/>
            <a:ext cx="8686152" cy="1419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2CD1C-2069-7EC2-AA1D-2923059E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62" y="3716199"/>
            <a:ext cx="8677576" cy="21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5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FF9C5-CE24-A35E-8992-4C3D50E0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72" y="1766526"/>
            <a:ext cx="6370636" cy="35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2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966E8-1AE4-9DC9-6F7A-38B141CD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35" y="1808414"/>
            <a:ext cx="7289883" cy="33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6287-9E78-D265-EF34-A4BC5C6E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46" y="1637380"/>
            <a:ext cx="8995102" cy="35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8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F26CD-3A9F-A0FB-1927-8F22FBC6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78" y="1261255"/>
            <a:ext cx="7852807" cy="43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698F2-5ACB-ED26-1786-50965B23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57" y="1470416"/>
            <a:ext cx="6214952" cy="35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2FD7A-028D-137F-9CE1-D37DC3AA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98" y="1052262"/>
            <a:ext cx="6923338" cy="43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5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2D3B9-3D84-1D5D-0F67-6C272C77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23" y="1308296"/>
            <a:ext cx="8164055" cy="39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1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A0F9E-9AD3-9E4E-F615-A960BBA9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76" y="1827825"/>
            <a:ext cx="7539994" cy="33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1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BB773-871D-CAB5-D60A-62FE2F5D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21" y="1414016"/>
            <a:ext cx="6836805" cy="40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2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75A2D-47D3-726A-70D5-15B307C4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401288"/>
            <a:ext cx="8083888" cy="944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17DD6-08F9-1B95-874F-305E3214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796" y="2714235"/>
            <a:ext cx="8279231" cy="30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36B9B-EC0F-2B85-40F1-85BD073B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03" y="1576137"/>
            <a:ext cx="6355735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6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B33F9-7372-159F-2421-89DAFAA2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27" y="1260697"/>
            <a:ext cx="8761140" cy="38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3A3AD-D8D7-822E-29E5-9F026FC3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53" y="1316428"/>
            <a:ext cx="8435217" cy="42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81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BA211-4C76-C651-3166-CE46C7DC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01" y="1334167"/>
            <a:ext cx="9247081" cy="3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10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87D6D-FE50-43EE-3CC2-9BED71CC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47" y="1310384"/>
            <a:ext cx="7795031" cy="37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5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779A7-398C-DB82-0610-50510442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7" y="1359567"/>
            <a:ext cx="8518073" cy="37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4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656BA-8E14-9B9C-F6F1-E4EC4C45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67" y="1393935"/>
            <a:ext cx="10701506" cy="42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D1109-6626-96AC-CCC7-8024BFD9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49" y="987620"/>
            <a:ext cx="9103885" cy="44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EBC28-FC07-3D32-757F-F226DA3D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555" y="1251063"/>
            <a:ext cx="6792830" cy="47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88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24EF3-E696-C608-FF60-F52159AF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6" y="1221818"/>
            <a:ext cx="8498445" cy="43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0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273E9-25B2-4BDC-94A6-350011F6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1" y="1322861"/>
            <a:ext cx="9394213" cy="41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0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3B485-C5AA-9510-308F-F483B218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02" y="1389646"/>
            <a:ext cx="9241562" cy="3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21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E6B25-01C1-E7D7-FF45-7C0A7C77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00" y="1916977"/>
            <a:ext cx="9459690" cy="23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76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9A3D4-7E20-5696-00A2-826C1007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42" y="844912"/>
            <a:ext cx="9372684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24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CB74B-A098-F0A9-4644-F2C195D4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80" y="1277103"/>
            <a:ext cx="8958709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57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1182D-0028-830E-2A74-9B887F59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41" y="1699126"/>
            <a:ext cx="9012659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0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6631F-AE28-DF1A-A90F-D219A39B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01" y="1685367"/>
            <a:ext cx="9192572" cy="264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26969-3350-8EFE-B7C2-403CB62C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37" y="1109607"/>
            <a:ext cx="6086744" cy="474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6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597DC-5AC3-36A2-B4DA-40B834B9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33" y="777485"/>
            <a:ext cx="9524862" cy="2952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C9DAA-CBCF-14E5-2B0B-42CB5B11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64" y="3729790"/>
            <a:ext cx="9143999" cy="22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7C38D-685C-9162-AA30-EBF0F9D3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29" y="2272017"/>
            <a:ext cx="7595390" cy="23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63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A73D4-CDF4-304F-A8CD-5993C23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98" y="1136428"/>
            <a:ext cx="9550623" cy="44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2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66824-995B-1B73-95FC-854CF16C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16" y="1084234"/>
            <a:ext cx="8964863" cy="3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96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72DB2-E5B2-4306-DFC1-96F514E3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62" y="1323446"/>
            <a:ext cx="9156144" cy="41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6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8D7E9-32FA-2609-7816-92919E27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92" y="1246689"/>
            <a:ext cx="9786103" cy="38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13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3C9D0-F32D-1327-B0B3-982CFE17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71" y="1273786"/>
            <a:ext cx="9934130" cy="38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79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29E6A-F809-81C2-CDAC-95F4432C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94" y="977009"/>
            <a:ext cx="9978859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35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4F904-F1A6-D876-E409-4E341B14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06" y="1336842"/>
            <a:ext cx="9027752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50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AB995-4B9F-8699-6E7D-CA73ED2A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4" y="1310997"/>
            <a:ext cx="9601451" cy="35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18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AE23B-239C-0C30-B66A-C159D44B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40" y="865632"/>
            <a:ext cx="9001098" cy="48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45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37561-6706-5431-308F-B8203E60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59" y="544093"/>
            <a:ext cx="9715083" cy="53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DCF35-6000-9034-E72F-61F1F78E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96" y="1326035"/>
            <a:ext cx="7711462" cy="42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6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3508C-24D3-15CE-2507-A2CC5DFA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1" y="761860"/>
            <a:ext cx="9880545" cy="50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15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0DFC2-6D45-1B2E-0A92-DA524FD2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8" y="535878"/>
            <a:ext cx="9348537" cy="53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8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624A9-BAB5-0196-E387-FF895517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54" y="229658"/>
            <a:ext cx="9080000" cy="3199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3675B-63CE-73FA-7E3B-70B2C9D8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32" y="3675647"/>
            <a:ext cx="9729705" cy="204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1FB64-B22B-ACFD-4541-2C82B7F1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97" y="940691"/>
            <a:ext cx="925846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3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DBCD5-5CDB-3993-FB9A-F918F224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81" y="796813"/>
            <a:ext cx="9026219" cy="46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37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9DB18-C28F-93C3-B08F-16D135AD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14" y="1771623"/>
            <a:ext cx="9338623" cy="2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30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F517F-F023-A0D2-E6F5-C882A5CF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482989"/>
            <a:ext cx="9861718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31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6E473-BF85-E8B0-3073-CE440040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30" y="1180320"/>
            <a:ext cx="10085333" cy="41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CE2F2-C5D1-204C-7D06-1AA0DB94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79" y="781496"/>
            <a:ext cx="10478921" cy="48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60D43-875F-DD4D-1D74-F3D4B94D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66" y="1840163"/>
            <a:ext cx="6771648" cy="34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7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621-7125-2A7F-F45A-EC110A77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581" y="1819656"/>
            <a:ext cx="10058400" cy="1609344"/>
          </a:xfrm>
        </p:spPr>
        <p:txBody>
          <a:bodyPr/>
          <a:lstStyle/>
          <a:p>
            <a:r>
              <a:rPr lang="en-US" dirty="0"/>
              <a:t>Guidelines for Interview:</a:t>
            </a:r>
          </a:p>
        </p:txBody>
      </p:sp>
    </p:spTree>
    <p:extLst>
      <p:ext uri="{BB962C8B-B14F-4D97-AF65-F5344CB8AC3E}">
        <p14:creationId xmlns:p14="http://schemas.microsoft.com/office/powerpoint/2010/main" val="1403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C1C7E-9ED1-7781-42F8-83C36F33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84" y="2291819"/>
            <a:ext cx="8560685" cy="986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10000-D32F-47B5-6846-A5FA3AB7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48" y="3344413"/>
            <a:ext cx="7866478" cy="22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0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1059</TotalTime>
  <Words>33</Words>
  <Application>Microsoft Office PowerPoint</Application>
  <PresentationFormat>Widescreen</PresentationFormat>
  <Paragraphs>14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Century Gothic</vt:lpstr>
      <vt:lpstr>Georgia</vt:lpstr>
      <vt:lpstr>Rockwell</vt:lpstr>
      <vt:lpstr>Rockwell Condensed</vt:lpstr>
      <vt:lpstr>Times New Roman</vt:lpstr>
      <vt:lpstr>Wingdings</vt:lpstr>
      <vt:lpstr>Wood Type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Guidelines for Interview: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Guidelines for workshop: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management</dc:title>
  <dc:creator>Neeli Khan</dc:creator>
  <cp:lastModifiedBy>Laiba binta tahir</cp:lastModifiedBy>
  <cp:revision>405</cp:revision>
  <dcterms:created xsi:type="dcterms:W3CDTF">2022-03-04T14:44:43Z</dcterms:created>
  <dcterms:modified xsi:type="dcterms:W3CDTF">2023-11-01T08:17:24Z</dcterms:modified>
</cp:coreProperties>
</file>